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002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4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5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8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8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1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3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3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B284E2-7410-4505-A94B-5152042C85E3}" type="slidenum">
              <a:rPr lang="en-US" alt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895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702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382000" cy="47244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COPY THE FOLLOWING LESSON INTO YOUR NOTEBOOK.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COMPLETE ALL THE WORK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THIS WORK WILL BE CHECKED ON FRIDAY ALONG WITH </a:t>
            </a:r>
            <a:r>
              <a:rPr lang="en-US" i="1" dirty="0" err="1" smtClean="0"/>
              <a:t>Proposito</a:t>
            </a:r>
            <a:r>
              <a:rPr lang="en-US" i="1" dirty="0" smtClean="0"/>
              <a:t> </a:t>
            </a:r>
            <a:r>
              <a:rPr lang="en-US" dirty="0" smtClean="0"/>
              <a:t> and </a:t>
            </a:r>
            <a:r>
              <a:rPr lang="en-US" i="1" dirty="0"/>
              <a:t> </a:t>
            </a:r>
            <a:r>
              <a:rPr lang="en-US" i="1" dirty="0" err="1" smtClean="0"/>
              <a:t>Tarea</a:t>
            </a:r>
            <a:r>
              <a:rPr lang="en-US" i="1" dirty="0" smtClean="0"/>
              <a:t> # 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5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7709"/>
            <a:ext cx="7772400" cy="1143000"/>
          </a:xfrm>
        </p:spPr>
        <p:txBody>
          <a:bodyPr/>
          <a:lstStyle/>
          <a:p>
            <a:pPr algn="r"/>
            <a:r>
              <a:rPr lang="en-US" sz="4000" dirty="0" smtClean="0">
                <a:solidFill>
                  <a:srgbClr val="92D050"/>
                </a:solidFill>
              </a:rPr>
              <a:t>Me </a:t>
            </a:r>
            <a:r>
              <a:rPr lang="en-US" sz="4000" dirty="0" err="1" smtClean="0">
                <a:solidFill>
                  <a:srgbClr val="92D050"/>
                </a:solidFill>
              </a:rPr>
              <a:t>llamo</a:t>
            </a:r>
            <a:r>
              <a:rPr lang="en-US" sz="4000" dirty="0" smtClean="0">
                <a:solidFill>
                  <a:srgbClr val="92D050"/>
                </a:solidFill>
              </a:rPr>
              <a:t> _____</a:t>
            </a:r>
            <a:r>
              <a:rPr lang="en-US" sz="4000" dirty="0" err="1" smtClean="0">
                <a:solidFill>
                  <a:srgbClr val="92D050"/>
                </a:solidFill>
              </a:rPr>
              <a:t>Clase</a:t>
            </a:r>
            <a:r>
              <a:rPr lang="en-US" sz="4000" dirty="0" smtClean="0">
                <a:solidFill>
                  <a:srgbClr val="92D050"/>
                </a:solidFill>
              </a:rPr>
              <a:t> 702</a:t>
            </a:r>
            <a:br>
              <a:rPr lang="en-US" sz="4000" dirty="0" smtClean="0">
                <a:solidFill>
                  <a:srgbClr val="92D050"/>
                </a:solidFill>
              </a:rPr>
            </a:br>
            <a:r>
              <a:rPr lang="en-US" sz="4000" dirty="0" smtClean="0">
                <a:solidFill>
                  <a:srgbClr val="92D050"/>
                </a:solidFill>
              </a:rPr>
              <a:t>La </a:t>
            </a:r>
            <a:r>
              <a:rPr lang="en-US" sz="4000" dirty="0" err="1" smtClean="0">
                <a:solidFill>
                  <a:srgbClr val="92D050"/>
                </a:solidFill>
              </a:rPr>
              <a:t>fecha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es</a:t>
            </a:r>
            <a:r>
              <a:rPr lang="en-US" sz="4000" dirty="0" smtClean="0">
                <a:solidFill>
                  <a:srgbClr val="92D050"/>
                </a:solidFill>
              </a:rPr>
              <a:t> el 2 de </a:t>
            </a:r>
            <a:r>
              <a:rPr lang="en-US" sz="4000" dirty="0" err="1" smtClean="0">
                <a:solidFill>
                  <a:srgbClr val="92D050"/>
                </a:solidFill>
              </a:rPr>
              <a:t>enero</a:t>
            </a:r>
            <a:r>
              <a:rPr lang="en-US" sz="4000" dirty="0" smtClean="0">
                <a:solidFill>
                  <a:srgbClr val="92D050"/>
                </a:solidFill>
              </a:rPr>
              <a:t> del 2014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" y="1143000"/>
            <a:ext cx="8901545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36: </a:t>
            </a:r>
            <a:r>
              <a:rPr lang="en-US" dirty="0" smtClean="0"/>
              <a:t>¿Como son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escuelas</a:t>
            </a:r>
            <a:r>
              <a:rPr lang="en-US" dirty="0" smtClean="0"/>
              <a:t> en el Caribe Latino?</a:t>
            </a:r>
          </a:p>
          <a:p>
            <a:pPr marL="0" indent="0">
              <a:buNone/>
            </a:pPr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COPY and complete with the correct form of the verb.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Nomar</a:t>
            </a:r>
            <a:r>
              <a:rPr lang="en-US" dirty="0"/>
              <a:t> </a:t>
            </a:r>
            <a:r>
              <a:rPr lang="en-US" dirty="0" smtClean="0"/>
              <a:t>________ en la </a:t>
            </a:r>
            <a:r>
              <a:rPr lang="en-US" dirty="0" err="1" smtClean="0"/>
              <a:t>escuela</a:t>
            </a:r>
            <a:r>
              <a:rPr lang="en-US" dirty="0" smtClean="0"/>
              <a:t> TRCS. (</a:t>
            </a:r>
            <a:r>
              <a:rPr lang="en-US" dirty="0" err="1" smtClean="0"/>
              <a:t>estudiar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Victoria y Faith ________ </a:t>
            </a:r>
            <a:r>
              <a:rPr lang="en-US" dirty="0" err="1" smtClean="0"/>
              <a:t>poco</a:t>
            </a:r>
            <a:r>
              <a:rPr lang="en-US" dirty="0" smtClean="0"/>
              <a:t> </a:t>
            </a:r>
            <a:r>
              <a:rPr lang="en-US" dirty="0" err="1" smtClean="0"/>
              <a:t>español</a:t>
            </a:r>
            <a:r>
              <a:rPr lang="en-US" dirty="0" smtClean="0"/>
              <a:t>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Camilla y </a:t>
            </a:r>
            <a:r>
              <a:rPr lang="en-US" dirty="0" err="1" smtClean="0"/>
              <a:t>yo</a:t>
            </a:r>
            <a:r>
              <a:rPr lang="en-US" dirty="0" smtClean="0"/>
              <a:t> ________ jeans y </a:t>
            </a:r>
            <a:r>
              <a:rPr lang="en-US" dirty="0" err="1" smtClean="0"/>
              <a:t>camiseta</a:t>
            </a:r>
            <a:r>
              <a:rPr lang="en-US" dirty="0" smtClean="0"/>
              <a:t>. (</a:t>
            </a:r>
            <a:r>
              <a:rPr lang="en-US" dirty="0" err="1" smtClean="0"/>
              <a:t>llevar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Tú</a:t>
            </a:r>
            <a:r>
              <a:rPr lang="en-US" dirty="0" smtClean="0"/>
              <a:t> ________ </a:t>
            </a:r>
            <a:r>
              <a:rPr lang="en-US" dirty="0" err="1" smtClean="0"/>
              <a:t>buenas</a:t>
            </a:r>
            <a:r>
              <a:rPr lang="en-US" dirty="0" smtClean="0"/>
              <a:t> </a:t>
            </a:r>
            <a:r>
              <a:rPr lang="en-US" dirty="0" err="1" smtClean="0"/>
              <a:t>notas</a:t>
            </a:r>
            <a:r>
              <a:rPr lang="en-US" dirty="0" smtClean="0"/>
              <a:t>? (</a:t>
            </a:r>
            <a:r>
              <a:rPr lang="en-US" dirty="0" err="1" smtClean="0"/>
              <a:t>sacar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sz="2400" i="1" dirty="0" smtClean="0"/>
              <a:t>(if)</a:t>
            </a:r>
            <a:r>
              <a:rPr lang="en-US" sz="2400" dirty="0" smtClean="0"/>
              <a:t> </a:t>
            </a:r>
            <a:r>
              <a:rPr lang="en-US" dirty="0" smtClean="0"/>
              <a:t>hay </a:t>
            </a:r>
            <a:r>
              <a:rPr lang="en-US" dirty="0" err="1" smtClean="0"/>
              <a:t>tarea</a:t>
            </a:r>
            <a:r>
              <a:rPr lang="en-US" dirty="0" smtClean="0"/>
              <a:t> hoy. (</a:t>
            </a:r>
            <a:r>
              <a:rPr lang="en-US" dirty="0" err="1" smtClean="0"/>
              <a:t>Preguntar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01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371600" y="-152400"/>
            <a:ext cx="8229600" cy="990600"/>
          </a:xfrm>
        </p:spPr>
        <p:txBody>
          <a:bodyPr/>
          <a:lstStyle/>
          <a:p>
            <a:pPr algn="r"/>
            <a:r>
              <a:rPr lang="en-US" altLang="en-US" dirty="0" err="1" smtClean="0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81000" y="685800"/>
            <a:ext cx="9067800" cy="5715000"/>
          </a:xfrm>
        </p:spPr>
        <p:txBody>
          <a:bodyPr/>
          <a:lstStyle/>
          <a:p>
            <a:pPr marL="457200" lvl="1" indent="0">
              <a:buNone/>
            </a:pPr>
            <a:r>
              <a:rPr lang="es-ES_tradnl" altLang="en-US" sz="3000" dirty="0" smtClean="0"/>
              <a:t>I- COPY and complete </a:t>
            </a:r>
            <a:r>
              <a:rPr lang="es-ES_tradnl" altLang="en-US" sz="3000" dirty="0" err="1" smtClean="0"/>
              <a:t>with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correct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choice</a:t>
            </a:r>
            <a:r>
              <a:rPr lang="es-ES_tradnl" altLang="en-US" sz="3000" dirty="0" smtClean="0"/>
              <a:t>: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que estudian mucho sacan</a:t>
            </a:r>
            <a:r>
              <a:rPr lang="es-ES_tradnl" altLang="en-US" sz="3000" dirty="0" smtClean="0"/>
              <a:t>______________ (notas buenas, notas malas)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llevan___________________ en su </a:t>
            </a:r>
            <a:r>
              <a:rPr lang="es-ES_tradnl" altLang="en-US" sz="3000" dirty="0" smtClean="0"/>
              <a:t>mochila. (sus uniformes, sus materiales escolares)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Los alumnos ______________ cuando la profesora habla</a:t>
            </a:r>
            <a:r>
              <a:rPr lang="es-ES_tradnl" altLang="en-US" sz="3000" dirty="0" smtClean="0"/>
              <a:t>. (hablan, prestan atención)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________________ es un tipo de mesa</a:t>
            </a:r>
            <a:r>
              <a:rPr lang="es-ES_tradnl" altLang="en-US" sz="3000" dirty="0" smtClean="0"/>
              <a:t>. (el pupitre, la silla)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s-ES_tradnl" altLang="en-US" sz="3000" dirty="0"/>
              <a:t>Cuando un alumno tiene una pregunta, el profesor _________________ la pregunta</a:t>
            </a:r>
            <a:r>
              <a:rPr lang="es-ES_tradnl" altLang="en-US" sz="3000" dirty="0" smtClean="0"/>
              <a:t>. </a:t>
            </a:r>
          </a:p>
          <a:p>
            <a:pPr marL="457200" lvl="1" indent="0">
              <a:buNone/>
            </a:pPr>
            <a:r>
              <a:rPr lang="es-ES_tradnl" altLang="en-US" sz="3000" dirty="0" smtClean="0"/>
              <a:t>        (levanta, contesta)</a:t>
            </a:r>
            <a:endParaRPr lang="es-ES_tradnl" altLang="en-US" sz="3000" dirty="0"/>
          </a:p>
          <a:p>
            <a:pPr marL="990600" lvl="1" indent="-533400">
              <a:buFont typeface="Wingdings" pitchFamily="2" charset="2"/>
              <a:buNone/>
            </a:pPr>
            <a:r>
              <a:rPr lang="es-ES_tradnl" altLang="en-US" sz="3000" dirty="0"/>
              <a:t> </a:t>
            </a:r>
          </a:p>
          <a:p>
            <a:pPr marL="990600" lvl="1" indent="-533400">
              <a:buFont typeface="Wingdings" pitchFamily="2" charset="2"/>
              <a:buAutoNum type="arabicPeriod"/>
            </a:pPr>
            <a:endParaRPr lang="es-ES_tradnl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47488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85800"/>
            <a:ext cx="5791200" cy="50292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II-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responde </a:t>
            </a:r>
            <a:r>
              <a:rPr lang="es-ES_tradnl" altLang="en-US" dirty="0" err="1" smtClean="0"/>
              <a:t>according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picture</a:t>
            </a:r>
            <a:r>
              <a:rPr lang="es-ES_tradnl" altLang="en-US" dirty="0" smtClean="0"/>
              <a:t>. 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¿Está en clase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Miran los alumnos a la profesora?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¿Prestan atención los alumnos?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¿Da la profesora un </a:t>
            </a:r>
            <a:r>
              <a:rPr lang="es-ES_tradnl" altLang="en-US" dirty="0" smtClean="0"/>
              <a:t>examen hoy?</a:t>
            </a:r>
            <a:endParaRPr lang="es-ES_tradnl" altLang="en-US" dirty="0"/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¿Levanta una muchacha la mano?</a:t>
            </a:r>
          </a:p>
          <a:p>
            <a:pPr marL="839788" lvl="1" indent="-495300">
              <a:buFont typeface="Wingdings" pitchFamily="2" charset="2"/>
              <a:buAutoNum type="arabicPeriod"/>
            </a:pPr>
            <a:r>
              <a:rPr lang="es-ES_tradnl" altLang="en-US" dirty="0"/>
              <a:t>¿Llevan los alumnos uniforme a la escuela?</a:t>
            </a:r>
          </a:p>
        </p:txBody>
      </p:sp>
      <p:pic>
        <p:nvPicPr>
          <p:cNvPr id="8202" name="Picture 10" descr="C:\Users\Faculty\AppData\Local\Temp\20131017_092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0"/>
            <a:ext cx="35718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5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609600"/>
            <a:ext cx="5105400" cy="63246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smtClean="0"/>
              <a:t>III-</a:t>
            </a:r>
            <a:r>
              <a:rPr lang="es-ES_tradnl" altLang="en-US" dirty="0" err="1" smtClean="0"/>
              <a:t>Copy</a:t>
            </a:r>
            <a:r>
              <a:rPr lang="es-ES_tradnl" altLang="en-US" dirty="0" smtClean="0"/>
              <a:t> and </a:t>
            </a:r>
            <a:r>
              <a:rPr lang="es-ES_tradnl" altLang="en-US" dirty="0" err="1" smtClean="0"/>
              <a:t>respond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according</a:t>
            </a:r>
            <a:r>
              <a:rPr lang="es-ES_tradnl" altLang="en-US" dirty="0" smtClean="0"/>
              <a:t> to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picture</a:t>
            </a:r>
            <a:r>
              <a:rPr lang="es-ES_tradnl" alt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¿Quiénes están en la sala de clase?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¿Quién enseña 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¿Enseña geografía o matemáticas?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¿Cuándo levanta la mano un alumno?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¿Qué llevan los alumnos a la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" altLang="en-US" sz="2800" dirty="0" smtClean="0"/>
              <a:t>¿Qué llevan los alumnos en la mochila?</a:t>
            </a:r>
            <a:endParaRPr lang="es-ES" altLang="en-US" dirty="0" smtClean="0"/>
          </a:p>
        </p:txBody>
      </p:sp>
      <p:pic>
        <p:nvPicPr>
          <p:cNvPr id="16386" name="Picture 2" descr="C:\Users\Faculty\AppData\Local\Temp\2013-10-17 09.16.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-28479"/>
            <a:ext cx="4259407" cy="757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14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THE FOLLOWING COUNTRIES: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-CUBA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-REPUBLICA DOMINICANA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-PUERTO RICO</a:t>
            </a:r>
          </a:p>
          <a:p>
            <a:pPr marL="0" indent="0">
              <a:buNone/>
            </a:pPr>
            <a:r>
              <a:rPr lang="en-US" dirty="0" smtClean="0"/>
              <a:t>LOOK UP AND IN ENGLISH:</a:t>
            </a:r>
          </a:p>
          <a:p>
            <a:r>
              <a:rPr lang="en-US" dirty="0" smtClean="0"/>
              <a:t>Write the significance of the colors of the flag.</a:t>
            </a:r>
          </a:p>
          <a:p>
            <a:r>
              <a:rPr lang="en-US" dirty="0" smtClean="0"/>
              <a:t>Describe the seal or emblem of the country.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983776"/>
      </p:ext>
    </p:extLst>
  </p:cSld>
  <p:clrMapOvr>
    <a:masterClrMapping/>
  </p:clrMapOvr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315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Art Class</vt:lpstr>
      <vt:lpstr>702</vt:lpstr>
      <vt:lpstr>Me llamo _____Clase 702 La fecha es el 2 de enero del 2014</vt:lpstr>
      <vt:lpstr>Practica</vt:lpstr>
      <vt:lpstr>PowerPoint Presentation</vt:lpstr>
      <vt:lpstr>PowerPoint Presentation</vt:lpstr>
      <vt:lpstr>Tarea # 36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_____Clase 702 La fecha es el 2 de enero del 2014</dc:title>
  <dc:creator>Helen Zumaeta</dc:creator>
  <cp:lastModifiedBy>Helen Zumaeta</cp:lastModifiedBy>
  <cp:revision>2</cp:revision>
  <dcterms:created xsi:type="dcterms:W3CDTF">2014-01-02T01:02:12Z</dcterms:created>
  <dcterms:modified xsi:type="dcterms:W3CDTF">2014-01-02T01:16:22Z</dcterms:modified>
</cp:coreProperties>
</file>